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73" r:id="rId6"/>
    <p:sldId id="274" r:id="rId7"/>
    <p:sldId id="266" r:id="rId8"/>
    <p:sldId id="267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7" r:id="rId19"/>
    <p:sldId id="286" r:id="rId20"/>
    <p:sldId id="285" r:id="rId21"/>
    <p:sldId id="284" r:id="rId22"/>
    <p:sldId id="288" r:id="rId23"/>
    <p:sldId id="269" r:id="rId24"/>
    <p:sldId id="271" r:id="rId25"/>
  </p:sldIdLst>
  <p:sldSz cx="9144000" cy="5143500" type="screen16x9"/>
  <p:notesSz cx="6858000" cy="9144000"/>
  <p:embeddedFontLst>
    <p:embeddedFont>
      <p:font typeface="Microsoft JhengHei" panose="020B0604030504040204" pitchFamily="34" charset="-120"/>
      <p:regular r:id="rId27"/>
      <p:bold r:id="rId28"/>
    </p:embeddedFont>
    <p:embeddedFont>
      <p:font typeface="DFKai-SB" panose="03000509000000000000" pitchFamily="65" charset="-120"/>
      <p:regular r:id="rId29"/>
    </p:embeddedFont>
    <p:embeddedFont>
      <p:font typeface="DFKai-SB" panose="03000509000000000000" pitchFamily="65" charset="-120"/>
      <p:regular r:id="rId29"/>
    </p:embeddedFont>
    <p:embeddedFont>
      <p:font typeface="Josefin Sans" pitchFamily="2" charset="0"/>
      <p:regular r:id="rId30"/>
      <p:bold r:id="rId31"/>
      <p:italic r:id="rId32"/>
      <p:boldItalic r:id="rId33"/>
    </p:embeddedFont>
    <p:embeddedFont>
      <p:font typeface="Open Sans" panose="020B0606030504020204" pitchFamily="34" charset="0"/>
      <p:regular r:id="rId34"/>
      <p:bold r:id="rId35"/>
      <p:italic r:id="rId36"/>
      <p:boldItalic r:id="rId37"/>
    </p:embeddedFont>
    <p:embeddedFont>
      <p:font typeface="Roboto Condensed Light" panose="02000000000000000000" pitchFamily="2" charset="0"/>
      <p:regular r:id="rId38"/>
      <p: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ge1irQZ1cCrHk9f4i8kKU5L/gX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3E22DFD-D3BB-47F7-A0F7-5313029CA2A6}">
  <a:tblStyle styleId="{E3E22DFD-D3BB-47F7-A0F7-5313029CA2A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326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7052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0873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27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7585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3178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0106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4233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2824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7806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6118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5474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56757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13522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1308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8599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767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9"/>
          <p:cNvSpPr txBox="1">
            <a:spLocks noGrp="1"/>
          </p:cNvSpPr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5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9"/>
          <p:cNvSpPr txBox="1">
            <a:spLocks noGrp="1"/>
          </p:cNvSpPr>
          <p:nvPr>
            <p:ph type="subTitle" idx="1"/>
          </p:nvPr>
        </p:nvSpPr>
        <p:spPr>
          <a:xfrm>
            <a:off x="2547575" y="3466725"/>
            <a:ext cx="40488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19"/>
          <p:cNvSpPr/>
          <p:nvPr/>
        </p:nvSpPr>
        <p:spPr>
          <a:xfrm rot="5400000">
            <a:off x="-1867025" y="1013175"/>
            <a:ext cx="4814046" cy="1710367"/>
          </a:xfrm>
          <a:custGeom>
            <a:avLst/>
            <a:gdLst/>
            <a:ahLst/>
            <a:cxnLst/>
            <a:rect l="l" t="t" r="r" b="b"/>
            <a:pathLst>
              <a:path w="143993" h="61524" extrusionOk="0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9"/>
          <p:cNvSpPr/>
          <p:nvPr/>
        </p:nvSpPr>
        <p:spPr>
          <a:xfrm rot="10800000">
            <a:off x="-229260" y="3396805"/>
            <a:ext cx="3675485" cy="1893812"/>
          </a:xfrm>
          <a:custGeom>
            <a:avLst/>
            <a:gdLst/>
            <a:ahLst/>
            <a:cxnLst/>
            <a:rect l="l" t="t" r="r" b="b"/>
            <a:pathLst>
              <a:path w="64695" h="36451" extrusionOk="0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9"/>
          <p:cNvSpPr/>
          <p:nvPr/>
        </p:nvSpPr>
        <p:spPr>
          <a:xfrm rot="-315040" flipH="1">
            <a:off x="-236345" y="4475012"/>
            <a:ext cx="2114446" cy="997085"/>
          </a:xfrm>
          <a:custGeom>
            <a:avLst/>
            <a:gdLst/>
            <a:ahLst/>
            <a:cxnLst/>
            <a:rect l="l" t="t" r="r" b="b"/>
            <a:pathLst>
              <a:path w="49839" h="23502" extrusionOk="0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9"/>
          <p:cNvSpPr/>
          <p:nvPr/>
        </p:nvSpPr>
        <p:spPr>
          <a:xfrm>
            <a:off x="3282713" y="47691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9"/>
          <p:cNvSpPr/>
          <p:nvPr/>
        </p:nvSpPr>
        <p:spPr>
          <a:xfrm>
            <a:off x="927300" y="42102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9"/>
          <p:cNvSpPr/>
          <p:nvPr/>
        </p:nvSpPr>
        <p:spPr>
          <a:xfrm>
            <a:off x="55488" y="29082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9"/>
          <p:cNvSpPr/>
          <p:nvPr/>
        </p:nvSpPr>
        <p:spPr>
          <a:xfrm>
            <a:off x="4257175" y="49018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9"/>
          <p:cNvSpPr/>
          <p:nvPr/>
        </p:nvSpPr>
        <p:spPr>
          <a:xfrm>
            <a:off x="1559288" y="39105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9"/>
          <p:cNvSpPr/>
          <p:nvPr/>
        </p:nvSpPr>
        <p:spPr>
          <a:xfrm rot="-5400000">
            <a:off x="6110254" y="2527892"/>
            <a:ext cx="4814046" cy="1710367"/>
          </a:xfrm>
          <a:custGeom>
            <a:avLst/>
            <a:gdLst/>
            <a:ahLst/>
            <a:cxnLst/>
            <a:rect l="l" t="t" r="r" b="b"/>
            <a:pathLst>
              <a:path w="143993" h="61524" extrusionOk="0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9"/>
          <p:cNvSpPr/>
          <p:nvPr/>
        </p:nvSpPr>
        <p:spPr>
          <a:xfrm>
            <a:off x="5744675" y="-169359"/>
            <a:ext cx="3627772" cy="1869298"/>
          </a:xfrm>
          <a:custGeom>
            <a:avLst/>
            <a:gdLst/>
            <a:ahLst/>
            <a:cxnLst/>
            <a:rect l="l" t="t" r="r" b="b"/>
            <a:pathLst>
              <a:path w="64695" h="36451" extrusionOk="0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9"/>
          <p:cNvSpPr/>
          <p:nvPr/>
        </p:nvSpPr>
        <p:spPr>
          <a:xfrm rot="10484934" flipH="1">
            <a:off x="7292455" y="-348495"/>
            <a:ext cx="2087045" cy="984164"/>
          </a:xfrm>
          <a:custGeom>
            <a:avLst/>
            <a:gdLst/>
            <a:ahLst/>
            <a:cxnLst/>
            <a:rect l="l" t="t" r="r" b="b"/>
            <a:pathLst>
              <a:path w="49839" h="23502" extrusionOk="0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9"/>
          <p:cNvSpPr/>
          <p:nvPr/>
        </p:nvSpPr>
        <p:spPr>
          <a:xfrm rot="10800000">
            <a:off x="5634813" y="20792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9"/>
          <p:cNvSpPr/>
          <p:nvPr/>
        </p:nvSpPr>
        <p:spPr>
          <a:xfrm rot="10800000">
            <a:off x="7750600" y="102480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9"/>
          <p:cNvSpPr/>
          <p:nvPr/>
        </p:nvSpPr>
        <p:spPr>
          <a:xfrm rot="10800000">
            <a:off x="8980488" y="193977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9"/>
          <p:cNvSpPr/>
          <p:nvPr/>
        </p:nvSpPr>
        <p:spPr>
          <a:xfrm rot="10800000">
            <a:off x="4725450" y="13999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CUSTOM_53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/>
          <p:nvPr/>
        </p:nvSpPr>
        <p:spPr>
          <a:xfrm rot="10800000">
            <a:off x="3937512" y="4410874"/>
            <a:ext cx="3936983" cy="732774"/>
          </a:xfrm>
          <a:custGeom>
            <a:avLst/>
            <a:gdLst/>
            <a:ahLst/>
            <a:cxnLst/>
            <a:rect l="l" t="t" r="r" b="b"/>
            <a:pathLst>
              <a:path w="299106" h="92815" extrusionOk="0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8"/>
          <p:cNvSpPr/>
          <p:nvPr/>
        </p:nvSpPr>
        <p:spPr>
          <a:xfrm flipH="1">
            <a:off x="3939637" y="98"/>
            <a:ext cx="5126677" cy="1295929"/>
          </a:xfrm>
          <a:custGeom>
            <a:avLst/>
            <a:gdLst/>
            <a:ahLst/>
            <a:cxnLst/>
            <a:rect l="l" t="t" r="r" b="b"/>
            <a:pathLst>
              <a:path w="299106" h="92815" extrusionOk="0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8"/>
          <p:cNvSpPr/>
          <p:nvPr/>
        </p:nvSpPr>
        <p:spPr>
          <a:xfrm rot="10800000" flipH="1">
            <a:off x="4720014" y="4141676"/>
            <a:ext cx="5735030" cy="1001972"/>
          </a:xfrm>
          <a:custGeom>
            <a:avLst/>
            <a:gdLst/>
            <a:ahLst/>
            <a:cxnLst/>
            <a:rect l="l" t="t" r="r" b="b"/>
            <a:pathLst>
              <a:path w="295582" h="107710" extrusionOk="0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8"/>
          <p:cNvSpPr/>
          <p:nvPr/>
        </p:nvSpPr>
        <p:spPr>
          <a:xfrm rot="10800000" flipH="1">
            <a:off x="5013459" y="204"/>
            <a:ext cx="4130832" cy="1472837"/>
          </a:xfrm>
          <a:custGeom>
            <a:avLst/>
            <a:gdLst/>
            <a:ahLst/>
            <a:cxnLst/>
            <a:rect l="l" t="t" r="r" b="b"/>
            <a:pathLst>
              <a:path w="285673" h="154588" extrusionOk="0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8"/>
          <p:cNvSpPr/>
          <p:nvPr/>
        </p:nvSpPr>
        <p:spPr>
          <a:xfrm rot="10800000">
            <a:off x="5628786" y="490"/>
            <a:ext cx="3515148" cy="1472658"/>
          </a:xfrm>
          <a:custGeom>
            <a:avLst/>
            <a:gdLst/>
            <a:ahLst/>
            <a:cxnLst/>
            <a:rect l="l" t="t" r="r" b="b"/>
            <a:pathLst>
              <a:path w="305002" h="196093" extrusionOk="0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8"/>
          <p:cNvSpPr/>
          <p:nvPr/>
        </p:nvSpPr>
        <p:spPr>
          <a:xfrm rot="10800000">
            <a:off x="5220582" y="4263470"/>
            <a:ext cx="3937105" cy="880179"/>
          </a:xfrm>
          <a:custGeom>
            <a:avLst/>
            <a:gdLst/>
            <a:ahLst/>
            <a:cxnLst/>
            <a:rect l="l" t="t" r="r" b="b"/>
            <a:pathLst>
              <a:path w="294198" h="130204" extrusionOk="0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8"/>
          <p:cNvSpPr/>
          <p:nvPr/>
        </p:nvSpPr>
        <p:spPr>
          <a:xfrm rot="5400000">
            <a:off x="6527856" y="448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8"/>
          <p:cNvSpPr/>
          <p:nvPr/>
        </p:nvSpPr>
        <p:spPr>
          <a:xfrm rot="5400000">
            <a:off x="5530219" y="9452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8"/>
          <p:cNvSpPr/>
          <p:nvPr/>
        </p:nvSpPr>
        <p:spPr>
          <a:xfrm rot="-5400000">
            <a:off x="5871031" y="43306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8"/>
          <p:cNvSpPr/>
          <p:nvPr/>
        </p:nvSpPr>
        <p:spPr>
          <a:xfrm rot="5400000">
            <a:off x="4874006" y="3104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0"/>
          <p:cNvSpPr txBox="1">
            <a:spLocks noGrp="1"/>
          </p:cNvSpPr>
          <p:nvPr>
            <p:ph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ubTitle" idx="1"/>
          </p:nvPr>
        </p:nvSpPr>
        <p:spPr>
          <a:xfrm>
            <a:off x="4379650" y="1868975"/>
            <a:ext cx="38301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7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29" name="Google Shape;29;p20"/>
          <p:cNvSpPr txBox="1">
            <a:spLocks noGrp="1"/>
          </p:cNvSpPr>
          <p:nvPr>
            <p:ph type="subTitle" idx="2"/>
          </p:nvPr>
        </p:nvSpPr>
        <p:spPr>
          <a:xfrm>
            <a:off x="5051588" y="2188088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subTitle" idx="3"/>
          </p:nvPr>
        </p:nvSpPr>
        <p:spPr>
          <a:xfrm>
            <a:off x="934238" y="1868975"/>
            <a:ext cx="36900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7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subTitle" idx="4"/>
          </p:nvPr>
        </p:nvSpPr>
        <p:spPr>
          <a:xfrm>
            <a:off x="1536188" y="2188088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subTitle" idx="5"/>
          </p:nvPr>
        </p:nvSpPr>
        <p:spPr>
          <a:xfrm>
            <a:off x="4379600" y="3770850"/>
            <a:ext cx="38301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7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subTitle" idx="6"/>
          </p:nvPr>
        </p:nvSpPr>
        <p:spPr>
          <a:xfrm>
            <a:off x="5051588" y="408997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subTitle" idx="7"/>
          </p:nvPr>
        </p:nvSpPr>
        <p:spPr>
          <a:xfrm>
            <a:off x="934238" y="3770850"/>
            <a:ext cx="36900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7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sz="2100" b="1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subTitle" idx="8"/>
          </p:nvPr>
        </p:nvSpPr>
        <p:spPr>
          <a:xfrm>
            <a:off x="1536188" y="408997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title" idx="9"/>
          </p:nvPr>
        </p:nvSpPr>
        <p:spPr>
          <a:xfrm>
            <a:off x="2259638" y="117111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title" idx="13"/>
          </p:nvPr>
        </p:nvSpPr>
        <p:spPr>
          <a:xfrm>
            <a:off x="5775063" y="117111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title" idx="14"/>
          </p:nvPr>
        </p:nvSpPr>
        <p:spPr>
          <a:xfrm>
            <a:off x="2259638" y="30711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title" idx="15"/>
          </p:nvPr>
        </p:nvSpPr>
        <p:spPr>
          <a:xfrm>
            <a:off x="5775063" y="30711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0" name="Google Shape;40;p20"/>
          <p:cNvSpPr/>
          <p:nvPr/>
        </p:nvSpPr>
        <p:spPr>
          <a:xfrm rot="-5267561">
            <a:off x="-2166865" y="2462282"/>
            <a:ext cx="4818716" cy="780968"/>
          </a:xfrm>
          <a:custGeom>
            <a:avLst/>
            <a:gdLst/>
            <a:ahLst/>
            <a:cxnLst/>
            <a:rect l="l" t="t" r="r" b="b"/>
            <a:pathLst>
              <a:path w="79484" h="14785" extrusionOk="0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0"/>
          <p:cNvSpPr/>
          <p:nvPr/>
        </p:nvSpPr>
        <p:spPr>
          <a:xfrm rot="-5400000">
            <a:off x="-954332" y="1253578"/>
            <a:ext cx="2393629" cy="966464"/>
          </a:xfrm>
          <a:custGeom>
            <a:avLst/>
            <a:gdLst/>
            <a:ahLst/>
            <a:cxnLst/>
            <a:rect l="l" t="t" r="r" b="b"/>
            <a:pathLst>
              <a:path w="72716" h="43165" extrusionOk="0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20"/>
          <p:cNvSpPr/>
          <p:nvPr/>
        </p:nvSpPr>
        <p:spPr>
          <a:xfrm rot="5400000">
            <a:off x="-672825" y="419298"/>
            <a:ext cx="2096898" cy="989152"/>
          </a:xfrm>
          <a:custGeom>
            <a:avLst/>
            <a:gdLst/>
            <a:ahLst/>
            <a:cxnLst/>
            <a:rect l="l" t="t" r="r" b="b"/>
            <a:pathLst>
              <a:path w="143993" h="61524" extrusionOk="0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0"/>
          <p:cNvSpPr/>
          <p:nvPr/>
        </p:nvSpPr>
        <p:spPr>
          <a:xfrm rot="5400000">
            <a:off x="121363" y="31329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20"/>
          <p:cNvSpPr/>
          <p:nvPr/>
        </p:nvSpPr>
        <p:spPr>
          <a:xfrm rot="5400000">
            <a:off x="993813" y="264713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20"/>
          <p:cNvSpPr/>
          <p:nvPr/>
        </p:nvSpPr>
        <p:spPr>
          <a:xfrm rot="5400000">
            <a:off x="540138" y="12904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0"/>
          <p:cNvSpPr/>
          <p:nvPr/>
        </p:nvSpPr>
        <p:spPr>
          <a:xfrm rot="5400000">
            <a:off x="441438" y="27005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0"/>
          <p:cNvSpPr/>
          <p:nvPr/>
        </p:nvSpPr>
        <p:spPr>
          <a:xfrm rot="5532439">
            <a:off x="6598811" y="1897536"/>
            <a:ext cx="4818716" cy="780968"/>
          </a:xfrm>
          <a:custGeom>
            <a:avLst/>
            <a:gdLst/>
            <a:ahLst/>
            <a:cxnLst/>
            <a:rect l="l" t="t" r="r" b="b"/>
            <a:pathLst>
              <a:path w="79484" h="14785" extrusionOk="0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0"/>
          <p:cNvSpPr/>
          <p:nvPr/>
        </p:nvSpPr>
        <p:spPr>
          <a:xfrm rot="5400000">
            <a:off x="7811366" y="2920743"/>
            <a:ext cx="2393629" cy="966464"/>
          </a:xfrm>
          <a:custGeom>
            <a:avLst/>
            <a:gdLst/>
            <a:ahLst/>
            <a:cxnLst/>
            <a:rect l="l" t="t" r="r" b="b"/>
            <a:pathLst>
              <a:path w="72716" h="43165" extrusionOk="0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0"/>
          <p:cNvSpPr/>
          <p:nvPr/>
        </p:nvSpPr>
        <p:spPr>
          <a:xfrm rot="-5400000">
            <a:off x="7826590" y="3732336"/>
            <a:ext cx="2096898" cy="989152"/>
          </a:xfrm>
          <a:custGeom>
            <a:avLst/>
            <a:gdLst/>
            <a:ahLst/>
            <a:cxnLst/>
            <a:rect l="l" t="t" r="r" b="b"/>
            <a:pathLst>
              <a:path w="143993" h="61524" extrusionOk="0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20"/>
          <p:cNvSpPr/>
          <p:nvPr/>
        </p:nvSpPr>
        <p:spPr>
          <a:xfrm rot="-5400000">
            <a:off x="8965800" y="184432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0"/>
          <p:cNvSpPr/>
          <p:nvPr/>
        </p:nvSpPr>
        <p:spPr>
          <a:xfrm rot="-5400000">
            <a:off x="8612125" y="375164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0"/>
          <p:cNvSpPr/>
          <p:nvPr/>
        </p:nvSpPr>
        <p:spPr>
          <a:xfrm rot="-5400000">
            <a:off x="8710825" y="23415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20"/>
          <p:cNvSpPr/>
          <p:nvPr/>
        </p:nvSpPr>
        <p:spPr>
          <a:xfrm rot="-5400000">
            <a:off x="8158450" y="4777374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title" idx="2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ubTitle" idx="1"/>
          </p:nvPr>
        </p:nvSpPr>
        <p:spPr>
          <a:xfrm>
            <a:off x="2815400" y="3123913"/>
            <a:ext cx="3513300" cy="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/>
          <p:nvPr/>
        </p:nvSpPr>
        <p:spPr>
          <a:xfrm rot="10800000">
            <a:off x="-260192" y="3285293"/>
            <a:ext cx="4058317" cy="1729782"/>
          </a:xfrm>
          <a:custGeom>
            <a:avLst/>
            <a:gdLst/>
            <a:ahLst/>
            <a:cxnLst/>
            <a:rect l="l" t="t" r="r" b="b"/>
            <a:pathLst>
              <a:path w="64695" h="36451" extrusionOk="0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21"/>
          <p:cNvSpPr/>
          <p:nvPr/>
        </p:nvSpPr>
        <p:spPr>
          <a:xfrm rot="10800000">
            <a:off x="158481" y="4429982"/>
            <a:ext cx="4130269" cy="1085168"/>
          </a:xfrm>
          <a:custGeom>
            <a:avLst/>
            <a:gdLst/>
            <a:ahLst/>
            <a:cxnLst/>
            <a:rect l="l" t="t" r="r" b="b"/>
            <a:pathLst>
              <a:path w="72716" h="43165" extrusionOk="0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21"/>
          <p:cNvSpPr/>
          <p:nvPr/>
        </p:nvSpPr>
        <p:spPr>
          <a:xfrm>
            <a:off x="3699725" y="46636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21"/>
          <p:cNvSpPr/>
          <p:nvPr/>
        </p:nvSpPr>
        <p:spPr>
          <a:xfrm>
            <a:off x="1811013" y="43826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/>
          <p:nvPr/>
        </p:nvSpPr>
        <p:spPr>
          <a:xfrm>
            <a:off x="-332175" y="3703451"/>
            <a:ext cx="2874201" cy="1521816"/>
          </a:xfrm>
          <a:custGeom>
            <a:avLst/>
            <a:gdLst/>
            <a:ahLst/>
            <a:cxnLst/>
            <a:rect l="l" t="t" r="r" b="b"/>
            <a:pathLst>
              <a:path w="80952" h="42859" extrusionOk="0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21"/>
          <p:cNvSpPr/>
          <p:nvPr/>
        </p:nvSpPr>
        <p:spPr>
          <a:xfrm>
            <a:off x="1232025" y="40170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1"/>
          <p:cNvSpPr/>
          <p:nvPr/>
        </p:nvSpPr>
        <p:spPr>
          <a:xfrm>
            <a:off x="108888" y="300753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1"/>
          <p:cNvSpPr/>
          <p:nvPr/>
        </p:nvSpPr>
        <p:spPr>
          <a:xfrm>
            <a:off x="5365175" y="166613"/>
            <a:ext cx="4058317" cy="1729782"/>
          </a:xfrm>
          <a:custGeom>
            <a:avLst/>
            <a:gdLst/>
            <a:ahLst/>
            <a:cxnLst/>
            <a:rect l="l" t="t" r="r" b="b"/>
            <a:pathLst>
              <a:path w="64695" h="36451" extrusionOk="0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1"/>
          <p:cNvSpPr/>
          <p:nvPr/>
        </p:nvSpPr>
        <p:spPr>
          <a:xfrm>
            <a:off x="4874550" y="-333462"/>
            <a:ext cx="4130269" cy="1085168"/>
          </a:xfrm>
          <a:custGeom>
            <a:avLst/>
            <a:gdLst/>
            <a:ahLst/>
            <a:cxnLst/>
            <a:rect l="l" t="t" r="r" b="b"/>
            <a:pathLst>
              <a:path w="72716" h="43165" extrusionOk="0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1"/>
          <p:cNvSpPr/>
          <p:nvPr/>
        </p:nvSpPr>
        <p:spPr>
          <a:xfrm rot="10800000">
            <a:off x="5365175" y="41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1"/>
          <p:cNvSpPr/>
          <p:nvPr/>
        </p:nvSpPr>
        <p:spPr>
          <a:xfrm rot="10800000">
            <a:off x="7188788" y="63557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1"/>
          <p:cNvSpPr/>
          <p:nvPr/>
        </p:nvSpPr>
        <p:spPr>
          <a:xfrm rot="10800000">
            <a:off x="6621274" y="-43579"/>
            <a:ext cx="2874201" cy="1521816"/>
          </a:xfrm>
          <a:custGeom>
            <a:avLst/>
            <a:gdLst/>
            <a:ahLst/>
            <a:cxnLst/>
            <a:rect l="l" t="t" r="r" b="b"/>
            <a:pathLst>
              <a:path w="80952" h="42859" extrusionOk="0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1"/>
          <p:cNvSpPr/>
          <p:nvPr/>
        </p:nvSpPr>
        <p:spPr>
          <a:xfrm rot="10800000">
            <a:off x="7832875" y="106596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1"/>
          <p:cNvSpPr/>
          <p:nvPr/>
        </p:nvSpPr>
        <p:spPr>
          <a:xfrm rot="10800000">
            <a:off x="8890913" y="20106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>
            <a:off x="718675" y="1028700"/>
            <a:ext cx="7706400" cy="3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naheim"/>
              <a:buAutoNum type="arabicPeriod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grpSp>
        <p:nvGrpSpPr>
          <p:cNvPr id="75" name="Google Shape;75;p22"/>
          <p:cNvGrpSpPr/>
          <p:nvPr/>
        </p:nvGrpSpPr>
        <p:grpSpPr>
          <a:xfrm flipH="1">
            <a:off x="-129749" y="-116300"/>
            <a:ext cx="2684034" cy="1738163"/>
            <a:chOff x="6654501" y="-116300"/>
            <a:chExt cx="2684034" cy="1738163"/>
          </a:xfrm>
        </p:grpSpPr>
        <p:sp>
          <p:nvSpPr>
            <p:cNvPr id="76" name="Google Shape;76;p22"/>
            <p:cNvSpPr/>
            <p:nvPr/>
          </p:nvSpPr>
          <p:spPr>
            <a:xfrm>
              <a:off x="6654501" y="-116300"/>
              <a:ext cx="2684034" cy="1535681"/>
            </a:xfrm>
            <a:custGeom>
              <a:avLst/>
              <a:gdLst/>
              <a:ahLst/>
              <a:cxnLst/>
              <a:rect l="l" t="t" r="r" b="b"/>
              <a:pathLst>
                <a:path w="64695" h="36451" extrusionOk="0">
                  <a:moveTo>
                    <a:pt x="5503" y="0"/>
                  </a:moveTo>
                  <a:cubicBezTo>
                    <a:pt x="2589" y="0"/>
                    <a:pt x="1" y="186"/>
                    <a:pt x="237" y="874"/>
                  </a:cubicBezTo>
                  <a:cubicBezTo>
                    <a:pt x="460" y="1499"/>
                    <a:pt x="4411" y="2169"/>
                    <a:pt x="5259" y="2593"/>
                  </a:cubicBezTo>
                  <a:cubicBezTo>
                    <a:pt x="7178" y="3552"/>
                    <a:pt x="8897" y="4869"/>
                    <a:pt x="10325" y="6454"/>
                  </a:cubicBezTo>
                  <a:cubicBezTo>
                    <a:pt x="13673" y="10092"/>
                    <a:pt x="16619" y="21050"/>
                    <a:pt x="24989" y="22345"/>
                  </a:cubicBezTo>
                  <a:cubicBezTo>
                    <a:pt x="25398" y="22407"/>
                    <a:pt x="25804" y="22437"/>
                    <a:pt x="26206" y="22437"/>
                  </a:cubicBezTo>
                  <a:cubicBezTo>
                    <a:pt x="31849" y="22437"/>
                    <a:pt x="36809" y="16669"/>
                    <a:pt x="38871" y="15314"/>
                  </a:cubicBezTo>
                  <a:cubicBezTo>
                    <a:pt x="39863" y="14681"/>
                    <a:pt x="40996" y="14362"/>
                    <a:pt x="42135" y="14362"/>
                  </a:cubicBezTo>
                  <a:cubicBezTo>
                    <a:pt x="43201" y="14362"/>
                    <a:pt x="44272" y="14642"/>
                    <a:pt x="45232" y="15203"/>
                  </a:cubicBezTo>
                  <a:cubicBezTo>
                    <a:pt x="49027" y="17502"/>
                    <a:pt x="49071" y="22858"/>
                    <a:pt x="50634" y="27010"/>
                  </a:cubicBezTo>
                  <a:cubicBezTo>
                    <a:pt x="52642" y="32143"/>
                    <a:pt x="57307" y="35759"/>
                    <a:pt x="62775" y="36450"/>
                  </a:cubicBezTo>
                  <a:cubicBezTo>
                    <a:pt x="62396" y="25269"/>
                    <a:pt x="63043" y="14065"/>
                    <a:pt x="64694" y="2994"/>
                  </a:cubicBezTo>
                  <a:cubicBezTo>
                    <a:pt x="57530" y="1745"/>
                    <a:pt x="50232" y="1499"/>
                    <a:pt x="42978" y="1254"/>
                  </a:cubicBezTo>
                  <a:cubicBezTo>
                    <a:pt x="32957" y="896"/>
                    <a:pt x="22936" y="562"/>
                    <a:pt x="12914" y="249"/>
                  </a:cubicBezTo>
                  <a:cubicBezTo>
                    <a:pt x="12140" y="215"/>
                    <a:pt x="8634" y="0"/>
                    <a:pt x="5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2"/>
            <p:cNvSpPr/>
            <p:nvPr/>
          </p:nvSpPr>
          <p:spPr>
            <a:xfrm rot="5400000" flipH="1">
              <a:off x="8050932" y="-354518"/>
              <a:ext cx="808131" cy="1493289"/>
            </a:xfrm>
            <a:custGeom>
              <a:avLst/>
              <a:gdLst/>
              <a:ahLst/>
              <a:cxnLst/>
              <a:rect l="l" t="t" r="r" b="b"/>
              <a:pathLst>
                <a:path w="24039" h="44420" extrusionOk="0">
                  <a:moveTo>
                    <a:pt x="17715" y="1"/>
                  </a:moveTo>
                  <a:cubicBezTo>
                    <a:pt x="16371" y="1"/>
                    <a:pt x="14900" y="541"/>
                    <a:pt x="13704" y="2213"/>
                  </a:cubicBezTo>
                  <a:cubicBezTo>
                    <a:pt x="10848" y="6185"/>
                    <a:pt x="15289" y="12211"/>
                    <a:pt x="13392" y="17300"/>
                  </a:cubicBezTo>
                  <a:cubicBezTo>
                    <a:pt x="11272" y="22947"/>
                    <a:pt x="1" y="24509"/>
                    <a:pt x="1384" y="34262"/>
                  </a:cubicBezTo>
                  <a:cubicBezTo>
                    <a:pt x="2268" y="40412"/>
                    <a:pt x="11808" y="44419"/>
                    <a:pt x="18141" y="44419"/>
                  </a:cubicBezTo>
                  <a:cubicBezTo>
                    <a:pt x="19486" y="44419"/>
                    <a:pt x="20686" y="44239"/>
                    <a:pt x="21628" y="43860"/>
                  </a:cubicBezTo>
                  <a:cubicBezTo>
                    <a:pt x="21918" y="43748"/>
                    <a:pt x="23413" y="36851"/>
                    <a:pt x="23480" y="36048"/>
                  </a:cubicBezTo>
                  <a:cubicBezTo>
                    <a:pt x="24038" y="28549"/>
                    <a:pt x="24016" y="20983"/>
                    <a:pt x="23369" y="13484"/>
                  </a:cubicBezTo>
                  <a:cubicBezTo>
                    <a:pt x="23056" y="9890"/>
                    <a:pt x="22699" y="6252"/>
                    <a:pt x="22186" y="2681"/>
                  </a:cubicBezTo>
                  <a:cubicBezTo>
                    <a:pt x="22052" y="1766"/>
                    <a:pt x="22141" y="2168"/>
                    <a:pt x="21315" y="1320"/>
                  </a:cubicBezTo>
                  <a:cubicBezTo>
                    <a:pt x="20767" y="784"/>
                    <a:pt x="19333" y="1"/>
                    <a:pt x="177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22"/>
            <p:cNvSpPr/>
            <p:nvPr/>
          </p:nvSpPr>
          <p:spPr>
            <a:xfrm rot="10800000">
              <a:off x="7613850" y="-116300"/>
              <a:ext cx="1724676" cy="736904"/>
            </a:xfrm>
            <a:custGeom>
              <a:avLst/>
              <a:gdLst/>
              <a:ahLst/>
              <a:cxnLst/>
              <a:rect l="l" t="t" r="r" b="b"/>
              <a:pathLst>
                <a:path w="143993" h="61524" extrusionOk="0">
                  <a:moveTo>
                    <a:pt x="25900" y="1"/>
                  </a:moveTo>
                  <a:cubicBezTo>
                    <a:pt x="11671" y="1"/>
                    <a:pt x="1" y="8596"/>
                    <a:pt x="1" y="8596"/>
                  </a:cubicBezTo>
                  <a:lnTo>
                    <a:pt x="186" y="61523"/>
                  </a:lnTo>
                  <a:lnTo>
                    <a:pt x="143993" y="61523"/>
                  </a:lnTo>
                  <a:cubicBezTo>
                    <a:pt x="138074" y="43327"/>
                    <a:pt x="128448" y="39288"/>
                    <a:pt x="117124" y="39288"/>
                  </a:cubicBezTo>
                  <a:cubicBezTo>
                    <a:pt x="108085" y="39288"/>
                    <a:pt x="97965" y="41861"/>
                    <a:pt x="87783" y="41861"/>
                  </a:cubicBezTo>
                  <a:cubicBezTo>
                    <a:pt x="83897" y="41861"/>
                    <a:pt x="80003" y="41486"/>
                    <a:pt x="76156" y="40451"/>
                  </a:cubicBezTo>
                  <a:cubicBezTo>
                    <a:pt x="58842" y="35830"/>
                    <a:pt x="64326" y="18763"/>
                    <a:pt x="43685" y="5269"/>
                  </a:cubicBezTo>
                  <a:cubicBezTo>
                    <a:pt x="37737" y="1386"/>
                    <a:pt x="31612" y="1"/>
                    <a:pt x="259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22"/>
            <p:cNvSpPr/>
            <p:nvPr/>
          </p:nvSpPr>
          <p:spPr>
            <a:xfrm>
              <a:off x="7365463" y="107038"/>
              <a:ext cx="163500" cy="163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22"/>
            <p:cNvSpPr/>
            <p:nvPr/>
          </p:nvSpPr>
          <p:spPr>
            <a:xfrm>
              <a:off x="8469625" y="775288"/>
              <a:ext cx="98400" cy="98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22"/>
            <p:cNvSpPr/>
            <p:nvPr/>
          </p:nvSpPr>
          <p:spPr>
            <a:xfrm>
              <a:off x="8942775" y="1523163"/>
              <a:ext cx="98400" cy="98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" name="Google Shape;82;p22"/>
          <p:cNvGrpSpPr/>
          <p:nvPr/>
        </p:nvGrpSpPr>
        <p:grpSpPr>
          <a:xfrm>
            <a:off x="6806901" y="-116300"/>
            <a:ext cx="2684034" cy="1738163"/>
            <a:chOff x="6654501" y="-116300"/>
            <a:chExt cx="2684034" cy="1738163"/>
          </a:xfrm>
        </p:grpSpPr>
        <p:sp>
          <p:nvSpPr>
            <p:cNvPr id="83" name="Google Shape;83;p22"/>
            <p:cNvSpPr/>
            <p:nvPr/>
          </p:nvSpPr>
          <p:spPr>
            <a:xfrm>
              <a:off x="6654501" y="-116300"/>
              <a:ext cx="2684034" cy="1535681"/>
            </a:xfrm>
            <a:custGeom>
              <a:avLst/>
              <a:gdLst/>
              <a:ahLst/>
              <a:cxnLst/>
              <a:rect l="l" t="t" r="r" b="b"/>
              <a:pathLst>
                <a:path w="64695" h="36451" extrusionOk="0">
                  <a:moveTo>
                    <a:pt x="5503" y="0"/>
                  </a:moveTo>
                  <a:cubicBezTo>
                    <a:pt x="2589" y="0"/>
                    <a:pt x="1" y="186"/>
                    <a:pt x="237" y="874"/>
                  </a:cubicBezTo>
                  <a:cubicBezTo>
                    <a:pt x="460" y="1499"/>
                    <a:pt x="4411" y="2169"/>
                    <a:pt x="5259" y="2593"/>
                  </a:cubicBezTo>
                  <a:cubicBezTo>
                    <a:pt x="7178" y="3552"/>
                    <a:pt x="8897" y="4869"/>
                    <a:pt x="10325" y="6454"/>
                  </a:cubicBezTo>
                  <a:cubicBezTo>
                    <a:pt x="13673" y="10092"/>
                    <a:pt x="16619" y="21050"/>
                    <a:pt x="24989" y="22345"/>
                  </a:cubicBezTo>
                  <a:cubicBezTo>
                    <a:pt x="25398" y="22407"/>
                    <a:pt x="25804" y="22437"/>
                    <a:pt x="26206" y="22437"/>
                  </a:cubicBezTo>
                  <a:cubicBezTo>
                    <a:pt x="31849" y="22437"/>
                    <a:pt x="36809" y="16669"/>
                    <a:pt x="38871" y="15314"/>
                  </a:cubicBezTo>
                  <a:cubicBezTo>
                    <a:pt x="39863" y="14681"/>
                    <a:pt x="40996" y="14362"/>
                    <a:pt x="42135" y="14362"/>
                  </a:cubicBezTo>
                  <a:cubicBezTo>
                    <a:pt x="43201" y="14362"/>
                    <a:pt x="44272" y="14642"/>
                    <a:pt x="45232" y="15203"/>
                  </a:cubicBezTo>
                  <a:cubicBezTo>
                    <a:pt x="49027" y="17502"/>
                    <a:pt x="49071" y="22858"/>
                    <a:pt x="50634" y="27010"/>
                  </a:cubicBezTo>
                  <a:cubicBezTo>
                    <a:pt x="52642" y="32143"/>
                    <a:pt x="57307" y="35759"/>
                    <a:pt x="62775" y="36450"/>
                  </a:cubicBezTo>
                  <a:cubicBezTo>
                    <a:pt x="62396" y="25269"/>
                    <a:pt x="63043" y="14065"/>
                    <a:pt x="64694" y="2994"/>
                  </a:cubicBezTo>
                  <a:cubicBezTo>
                    <a:pt x="57530" y="1745"/>
                    <a:pt x="50232" y="1499"/>
                    <a:pt x="42978" y="1254"/>
                  </a:cubicBezTo>
                  <a:cubicBezTo>
                    <a:pt x="32957" y="896"/>
                    <a:pt x="22936" y="562"/>
                    <a:pt x="12914" y="249"/>
                  </a:cubicBezTo>
                  <a:cubicBezTo>
                    <a:pt x="12140" y="215"/>
                    <a:pt x="8634" y="0"/>
                    <a:pt x="5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2"/>
            <p:cNvSpPr/>
            <p:nvPr/>
          </p:nvSpPr>
          <p:spPr>
            <a:xfrm rot="5400000" flipH="1">
              <a:off x="8050932" y="-354518"/>
              <a:ext cx="808131" cy="1493289"/>
            </a:xfrm>
            <a:custGeom>
              <a:avLst/>
              <a:gdLst/>
              <a:ahLst/>
              <a:cxnLst/>
              <a:rect l="l" t="t" r="r" b="b"/>
              <a:pathLst>
                <a:path w="24039" h="44420" extrusionOk="0">
                  <a:moveTo>
                    <a:pt x="17715" y="1"/>
                  </a:moveTo>
                  <a:cubicBezTo>
                    <a:pt x="16371" y="1"/>
                    <a:pt x="14900" y="541"/>
                    <a:pt x="13704" y="2213"/>
                  </a:cubicBezTo>
                  <a:cubicBezTo>
                    <a:pt x="10848" y="6185"/>
                    <a:pt x="15289" y="12211"/>
                    <a:pt x="13392" y="17300"/>
                  </a:cubicBezTo>
                  <a:cubicBezTo>
                    <a:pt x="11272" y="22947"/>
                    <a:pt x="1" y="24509"/>
                    <a:pt x="1384" y="34262"/>
                  </a:cubicBezTo>
                  <a:cubicBezTo>
                    <a:pt x="2268" y="40412"/>
                    <a:pt x="11808" y="44419"/>
                    <a:pt x="18141" y="44419"/>
                  </a:cubicBezTo>
                  <a:cubicBezTo>
                    <a:pt x="19486" y="44419"/>
                    <a:pt x="20686" y="44239"/>
                    <a:pt x="21628" y="43860"/>
                  </a:cubicBezTo>
                  <a:cubicBezTo>
                    <a:pt x="21918" y="43748"/>
                    <a:pt x="23413" y="36851"/>
                    <a:pt x="23480" y="36048"/>
                  </a:cubicBezTo>
                  <a:cubicBezTo>
                    <a:pt x="24038" y="28549"/>
                    <a:pt x="24016" y="20983"/>
                    <a:pt x="23369" y="13484"/>
                  </a:cubicBezTo>
                  <a:cubicBezTo>
                    <a:pt x="23056" y="9890"/>
                    <a:pt x="22699" y="6252"/>
                    <a:pt x="22186" y="2681"/>
                  </a:cubicBezTo>
                  <a:cubicBezTo>
                    <a:pt x="22052" y="1766"/>
                    <a:pt x="22141" y="2168"/>
                    <a:pt x="21315" y="1320"/>
                  </a:cubicBezTo>
                  <a:cubicBezTo>
                    <a:pt x="20767" y="784"/>
                    <a:pt x="19333" y="1"/>
                    <a:pt x="177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2"/>
            <p:cNvSpPr/>
            <p:nvPr/>
          </p:nvSpPr>
          <p:spPr>
            <a:xfrm rot="10800000">
              <a:off x="7613850" y="-116300"/>
              <a:ext cx="1724676" cy="736904"/>
            </a:xfrm>
            <a:custGeom>
              <a:avLst/>
              <a:gdLst/>
              <a:ahLst/>
              <a:cxnLst/>
              <a:rect l="l" t="t" r="r" b="b"/>
              <a:pathLst>
                <a:path w="143993" h="61524" extrusionOk="0">
                  <a:moveTo>
                    <a:pt x="25900" y="1"/>
                  </a:moveTo>
                  <a:cubicBezTo>
                    <a:pt x="11671" y="1"/>
                    <a:pt x="1" y="8596"/>
                    <a:pt x="1" y="8596"/>
                  </a:cubicBezTo>
                  <a:lnTo>
                    <a:pt x="186" y="61523"/>
                  </a:lnTo>
                  <a:lnTo>
                    <a:pt x="143993" y="61523"/>
                  </a:lnTo>
                  <a:cubicBezTo>
                    <a:pt x="138074" y="43327"/>
                    <a:pt x="128448" y="39288"/>
                    <a:pt x="117124" y="39288"/>
                  </a:cubicBezTo>
                  <a:cubicBezTo>
                    <a:pt x="108085" y="39288"/>
                    <a:pt x="97965" y="41861"/>
                    <a:pt x="87783" y="41861"/>
                  </a:cubicBezTo>
                  <a:cubicBezTo>
                    <a:pt x="83897" y="41861"/>
                    <a:pt x="80003" y="41486"/>
                    <a:pt x="76156" y="40451"/>
                  </a:cubicBezTo>
                  <a:cubicBezTo>
                    <a:pt x="58842" y="35830"/>
                    <a:pt x="64326" y="18763"/>
                    <a:pt x="43685" y="5269"/>
                  </a:cubicBezTo>
                  <a:cubicBezTo>
                    <a:pt x="37737" y="1386"/>
                    <a:pt x="31612" y="1"/>
                    <a:pt x="259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2"/>
            <p:cNvSpPr/>
            <p:nvPr/>
          </p:nvSpPr>
          <p:spPr>
            <a:xfrm>
              <a:off x="7365463" y="107038"/>
              <a:ext cx="163500" cy="163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2"/>
            <p:cNvSpPr/>
            <p:nvPr/>
          </p:nvSpPr>
          <p:spPr>
            <a:xfrm>
              <a:off x="8469625" y="775288"/>
              <a:ext cx="98400" cy="98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22"/>
            <p:cNvSpPr/>
            <p:nvPr/>
          </p:nvSpPr>
          <p:spPr>
            <a:xfrm>
              <a:off x="8942775" y="1523163"/>
              <a:ext cx="98400" cy="98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49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/>
          <p:nvPr/>
        </p:nvSpPr>
        <p:spPr>
          <a:xfrm rot="10800000">
            <a:off x="2251306" y="-128"/>
            <a:ext cx="4462873" cy="1059925"/>
          </a:xfrm>
          <a:custGeom>
            <a:avLst/>
            <a:gdLst/>
            <a:ahLst/>
            <a:cxnLst/>
            <a:rect l="l" t="t" r="r" b="b"/>
            <a:pathLst>
              <a:path w="283357" h="76391" extrusionOk="0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4"/>
          <p:cNvSpPr/>
          <p:nvPr/>
        </p:nvSpPr>
        <p:spPr>
          <a:xfrm rot="10799504" flipH="1">
            <a:off x="-6750" y="531"/>
            <a:ext cx="9154265" cy="812300"/>
          </a:xfrm>
          <a:custGeom>
            <a:avLst/>
            <a:gdLst/>
            <a:ahLst/>
            <a:cxnLst/>
            <a:rect l="l" t="t" r="r" b="b"/>
            <a:pathLst>
              <a:path w="264364" h="43920" extrusionOk="0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4"/>
          <p:cNvSpPr/>
          <p:nvPr/>
        </p:nvSpPr>
        <p:spPr>
          <a:xfrm rot="-10799504">
            <a:off x="236" y="485"/>
            <a:ext cx="9154265" cy="865690"/>
          </a:xfrm>
          <a:custGeom>
            <a:avLst/>
            <a:gdLst/>
            <a:ahLst/>
            <a:cxnLst/>
            <a:rect l="l" t="t" r="r" b="b"/>
            <a:pathLst>
              <a:path w="264364" h="40820" extrusionOk="0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4"/>
          <p:cNvSpPr/>
          <p:nvPr/>
        </p:nvSpPr>
        <p:spPr>
          <a:xfrm rot="-4555973" flipH="1">
            <a:off x="4908829" y="2657012"/>
            <a:ext cx="1457076" cy="4557441"/>
          </a:xfrm>
          <a:custGeom>
            <a:avLst/>
            <a:gdLst/>
            <a:ahLst/>
            <a:cxnLst/>
            <a:rect l="l" t="t" r="r" b="b"/>
            <a:pathLst>
              <a:path w="184937" h="139852" extrusionOk="0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4"/>
          <p:cNvSpPr/>
          <p:nvPr/>
        </p:nvSpPr>
        <p:spPr>
          <a:xfrm rot="10800000" flipH="1">
            <a:off x="1" y="4443074"/>
            <a:ext cx="9154264" cy="836745"/>
          </a:xfrm>
          <a:custGeom>
            <a:avLst/>
            <a:gdLst/>
            <a:ahLst/>
            <a:cxnLst/>
            <a:rect l="l" t="t" r="r" b="b"/>
            <a:pathLst>
              <a:path w="264364" h="48804" extrusionOk="0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4"/>
          <p:cNvSpPr/>
          <p:nvPr/>
        </p:nvSpPr>
        <p:spPr>
          <a:xfrm rot="10800000" flipH="1">
            <a:off x="-6750" y="4366693"/>
            <a:ext cx="9161260" cy="917583"/>
          </a:xfrm>
          <a:custGeom>
            <a:avLst/>
            <a:gdLst/>
            <a:ahLst/>
            <a:cxnLst/>
            <a:rect l="l" t="t" r="r" b="b"/>
            <a:pathLst>
              <a:path w="264337" h="53519" extrusionOk="0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4"/>
          <p:cNvSpPr/>
          <p:nvPr/>
        </p:nvSpPr>
        <p:spPr>
          <a:xfrm rot="5400000">
            <a:off x="8226781" y="42534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4"/>
          <p:cNvSpPr/>
          <p:nvPr/>
        </p:nvSpPr>
        <p:spPr>
          <a:xfrm rot="5400000">
            <a:off x="2775969" y="43758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4"/>
          <p:cNvSpPr/>
          <p:nvPr/>
        </p:nvSpPr>
        <p:spPr>
          <a:xfrm rot="-5400000">
            <a:off x="6531806" y="4154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4"/>
          <p:cNvSpPr/>
          <p:nvPr/>
        </p:nvSpPr>
        <p:spPr>
          <a:xfrm rot="5400000">
            <a:off x="420981" y="391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4"/>
          <p:cNvSpPr/>
          <p:nvPr/>
        </p:nvSpPr>
        <p:spPr>
          <a:xfrm rot="5400000">
            <a:off x="7233206" y="8166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4"/>
          <p:cNvSpPr/>
          <p:nvPr/>
        </p:nvSpPr>
        <p:spPr>
          <a:xfrm rot="5400000">
            <a:off x="5881019" y="7165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4"/>
          <p:cNvSpPr/>
          <p:nvPr/>
        </p:nvSpPr>
        <p:spPr>
          <a:xfrm rot="5400000">
            <a:off x="2521581" y="664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0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/>
          <p:nvPr/>
        </p:nvSpPr>
        <p:spPr>
          <a:xfrm rot="10800000" flipH="1">
            <a:off x="1206036" y="4410874"/>
            <a:ext cx="3936983" cy="732774"/>
          </a:xfrm>
          <a:custGeom>
            <a:avLst/>
            <a:gdLst/>
            <a:ahLst/>
            <a:cxnLst/>
            <a:rect l="l" t="t" r="r" b="b"/>
            <a:pathLst>
              <a:path w="299106" h="92815" extrusionOk="0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5"/>
          <p:cNvSpPr/>
          <p:nvPr/>
        </p:nvSpPr>
        <p:spPr>
          <a:xfrm flipH="1">
            <a:off x="3939637" y="98"/>
            <a:ext cx="5126677" cy="1295929"/>
          </a:xfrm>
          <a:custGeom>
            <a:avLst/>
            <a:gdLst/>
            <a:ahLst/>
            <a:cxnLst/>
            <a:rect l="l" t="t" r="r" b="b"/>
            <a:pathLst>
              <a:path w="299106" h="92815" extrusionOk="0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5"/>
          <p:cNvSpPr/>
          <p:nvPr/>
        </p:nvSpPr>
        <p:spPr>
          <a:xfrm rot="10800000">
            <a:off x="-1374513" y="4141676"/>
            <a:ext cx="5735030" cy="1001972"/>
          </a:xfrm>
          <a:custGeom>
            <a:avLst/>
            <a:gdLst/>
            <a:ahLst/>
            <a:cxnLst/>
            <a:rect l="l" t="t" r="r" b="b"/>
            <a:pathLst>
              <a:path w="295582" h="107710" extrusionOk="0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5"/>
          <p:cNvSpPr/>
          <p:nvPr/>
        </p:nvSpPr>
        <p:spPr>
          <a:xfrm rot="10800000" flipH="1">
            <a:off x="5013459" y="204"/>
            <a:ext cx="4130832" cy="1472837"/>
          </a:xfrm>
          <a:custGeom>
            <a:avLst/>
            <a:gdLst/>
            <a:ahLst/>
            <a:cxnLst/>
            <a:rect l="l" t="t" r="r" b="b"/>
            <a:pathLst>
              <a:path w="285673" h="154588" extrusionOk="0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5"/>
          <p:cNvSpPr/>
          <p:nvPr/>
        </p:nvSpPr>
        <p:spPr>
          <a:xfrm rot="10800000">
            <a:off x="5628786" y="490"/>
            <a:ext cx="3515148" cy="1472658"/>
          </a:xfrm>
          <a:custGeom>
            <a:avLst/>
            <a:gdLst/>
            <a:ahLst/>
            <a:cxnLst/>
            <a:rect l="l" t="t" r="r" b="b"/>
            <a:pathLst>
              <a:path w="305002" h="196093" extrusionOk="0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5"/>
          <p:cNvSpPr/>
          <p:nvPr/>
        </p:nvSpPr>
        <p:spPr>
          <a:xfrm rot="10800000" flipH="1">
            <a:off x="-77156" y="4263470"/>
            <a:ext cx="3937105" cy="880179"/>
          </a:xfrm>
          <a:custGeom>
            <a:avLst/>
            <a:gdLst/>
            <a:ahLst/>
            <a:cxnLst/>
            <a:rect l="l" t="t" r="r" b="b"/>
            <a:pathLst>
              <a:path w="294198" h="130204" extrusionOk="0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5"/>
          <p:cNvSpPr/>
          <p:nvPr/>
        </p:nvSpPr>
        <p:spPr>
          <a:xfrm>
            <a:off x="1958250" y="40720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5"/>
          <p:cNvSpPr/>
          <p:nvPr/>
        </p:nvSpPr>
        <p:spPr>
          <a:xfrm>
            <a:off x="285300" y="38556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/>
          <p:nvPr/>
        </p:nvSpPr>
        <p:spPr>
          <a:xfrm>
            <a:off x="4522800" y="48927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5"/>
          <p:cNvSpPr/>
          <p:nvPr/>
        </p:nvSpPr>
        <p:spPr>
          <a:xfrm rot="10800000" flipH="1">
            <a:off x="6363775" y="11325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5"/>
          <p:cNvSpPr/>
          <p:nvPr/>
        </p:nvSpPr>
        <p:spPr>
          <a:xfrm rot="10800000" flipH="1">
            <a:off x="8271400" y="134150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5"/>
          <p:cNvSpPr/>
          <p:nvPr/>
        </p:nvSpPr>
        <p:spPr>
          <a:xfrm rot="10800000" flipH="1">
            <a:off x="4360525" y="3233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51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 rot="-5400000" flipH="1">
            <a:off x="7050252" y="2575411"/>
            <a:ext cx="2443246" cy="939991"/>
          </a:xfrm>
          <a:custGeom>
            <a:avLst/>
            <a:gdLst/>
            <a:ahLst/>
            <a:cxnLst/>
            <a:rect l="l" t="t" r="r" b="b"/>
            <a:pathLst>
              <a:path w="283357" h="76391" extrusionOk="0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6"/>
          <p:cNvSpPr/>
          <p:nvPr/>
        </p:nvSpPr>
        <p:spPr>
          <a:xfrm rot="-5399497">
            <a:off x="6325430" y="1701197"/>
            <a:ext cx="4515337" cy="1121168"/>
          </a:xfrm>
          <a:custGeom>
            <a:avLst/>
            <a:gdLst/>
            <a:ahLst/>
            <a:cxnLst/>
            <a:rect l="l" t="t" r="r" b="b"/>
            <a:pathLst>
              <a:path w="264364" h="43920" extrusionOk="0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6"/>
          <p:cNvSpPr/>
          <p:nvPr/>
        </p:nvSpPr>
        <p:spPr>
          <a:xfrm rot="-5400440" flipH="1">
            <a:off x="5965428" y="1974301"/>
            <a:ext cx="5161707" cy="1194801"/>
          </a:xfrm>
          <a:custGeom>
            <a:avLst/>
            <a:gdLst/>
            <a:ahLst/>
            <a:cxnLst/>
            <a:rect l="l" t="t" r="r" b="b"/>
            <a:pathLst>
              <a:path w="264364" h="40820" extrusionOk="0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6"/>
          <p:cNvSpPr/>
          <p:nvPr/>
        </p:nvSpPr>
        <p:spPr>
          <a:xfrm rot="-5400000">
            <a:off x="-1791843" y="1811847"/>
            <a:ext cx="5127422" cy="1543736"/>
          </a:xfrm>
          <a:custGeom>
            <a:avLst/>
            <a:gdLst/>
            <a:ahLst/>
            <a:cxnLst/>
            <a:rect l="l" t="t" r="r" b="b"/>
            <a:pathLst>
              <a:path w="246008" h="61867" extrusionOk="0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6"/>
          <p:cNvSpPr/>
          <p:nvPr/>
        </p:nvSpPr>
        <p:spPr>
          <a:xfrm rot="-5400000">
            <a:off x="-1926425" y="1930649"/>
            <a:ext cx="5143202" cy="1290352"/>
          </a:xfrm>
          <a:custGeom>
            <a:avLst/>
            <a:gdLst/>
            <a:ahLst/>
            <a:cxnLst/>
            <a:rect l="l" t="t" r="r" b="b"/>
            <a:pathLst>
              <a:path w="264364" h="61984" extrusionOk="0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6"/>
          <p:cNvSpPr/>
          <p:nvPr/>
        </p:nvSpPr>
        <p:spPr>
          <a:xfrm rot="-5400000" flipH="1">
            <a:off x="-1877527" y="1881640"/>
            <a:ext cx="5143337" cy="1388283"/>
          </a:xfrm>
          <a:custGeom>
            <a:avLst/>
            <a:gdLst/>
            <a:ahLst/>
            <a:cxnLst/>
            <a:rect l="l" t="t" r="r" b="b"/>
            <a:pathLst>
              <a:path w="264337" h="53519" extrusionOk="0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6"/>
          <p:cNvSpPr/>
          <p:nvPr/>
        </p:nvSpPr>
        <p:spPr>
          <a:xfrm>
            <a:off x="1104550" y="27103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6"/>
          <p:cNvSpPr/>
          <p:nvPr/>
        </p:nvSpPr>
        <p:spPr>
          <a:xfrm>
            <a:off x="1553300" y="34525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6"/>
          <p:cNvSpPr/>
          <p:nvPr/>
        </p:nvSpPr>
        <p:spPr>
          <a:xfrm>
            <a:off x="804350" y="10513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6"/>
          <p:cNvSpPr/>
          <p:nvPr/>
        </p:nvSpPr>
        <p:spPr>
          <a:xfrm>
            <a:off x="1169650" y="41683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6"/>
          <p:cNvSpPr/>
          <p:nvPr/>
        </p:nvSpPr>
        <p:spPr>
          <a:xfrm>
            <a:off x="1520738" y="7169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6"/>
          <p:cNvSpPr/>
          <p:nvPr/>
        </p:nvSpPr>
        <p:spPr>
          <a:xfrm rot="10800000" flipH="1">
            <a:off x="8332050" y="197515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6"/>
          <p:cNvSpPr/>
          <p:nvPr/>
        </p:nvSpPr>
        <p:spPr>
          <a:xfrm rot="10800000" flipH="1">
            <a:off x="7695850" y="10064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6"/>
          <p:cNvSpPr/>
          <p:nvPr/>
        </p:nvSpPr>
        <p:spPr>
          <a:xfrm rot="10800000" flipH="1">
            <a:off x="7794238" y="44920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5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/>
          <p:nvPr/>
        </p:nvSpPr>
        <p:spPr>
          <a:xfrm rot="-5911893" flipH="1">
            <a:off x="-358275" y="-757650"/>
            <a:ext cx="1679785" cy="2039064"/>
          </a:xfrm>
          <a:custGeom>
            <a:avLst/>
            <a:gdLst/>
            <a:ahLst/>
            <a:cxnLst/>
            <a:rect l="l" t="t" r="r" b="b"/>
            <a:pathLst>
              <a:path w="184937" h="139852" extrusionOk="0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7"/>
          <p:cNvSpPr/>
          <p:nvPr/>
        </p:nvSpPr>
        <p:spPr>
          <a:xfrm rot="-515846" flipH="1">
            <a:off x="-1764995" y="-321140"/>
            <a:ext cx="4858752" cy="984749"/>
          </a:xfrm>
          <a:custGeom>
            <a:avLst/>
            <a:gdLst/>
            <a:ahLst/>
            <a:cxnLst/>
            <a:rect l="l" t="t" r="r" b="b"/>
            <a:pathLst>
              <a:path w="264364" h="48804" extrusionOk="0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7"/>
          <p:cNvSpPr/>
          <p:nvPr/>
        </p:nvSpPr>
        <p:spPr>
          <a:xfrm flipH="1">
            <a:off x="-1788061" y="-312190"/>
            <a:ext cx="4906095" cy="1060078"/>
          </a:xfrm>
          <a:custGeom>
            <a:avLst/>
            <a:gdLst/>
            <a:ahLst/>
            <a:cxnLst/>
            <a:rect l="l" t="t" r="r" b="b"/>
            <a:pathLst>
              <a:path w="264337" h="53519" extrusionOk="0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7"/>
          <p:cNvSpPr/>
          <p:nvPr/>
        </p:nvSpPr>
        <p:spPr>
          <a:xfrm rot="4888107" flipH="1">
            <a:off x="1137128" y="4138487"/>
            <a:ext cx="1679785" cy="2039064"/>
          </a:xfrm>
          <a:custGeom>
            <a:avLst/>
            <a:gdLst/>
            <a:ahLst/>
            <a:cxnLst/>
            <a:rect l="l" t="t" r="r" b="b"/>
            <a:pathLst>
              <a:path w="184937" h="139852" extrusionOk="0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7"/>
          <p:cNvSpPr/>
          <p:nvPr/>
        </p:nvSpPr>
        <p:spPr>
          <a:xfrm rot="-9922098" flipH="1">
            <a:off x="-1214868" y="4347472"/>
            <a:ext cx="4858620" cy="984751"/>
          </a:xfrm>
          <a:custGeom>
            <a:avLst/>
            <a:gdLst/>
            <a:ahLst/>
            <a:cxnLst/>
            <a:rect l="l" t="t" r="r" b="b"/>
            <a:pathLst>
              <a:path w="264364" h="48804" extrusionOk="0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7"/>
          <p:cNvSpPr/>
          <p:nvPr/>
        </p:nvSpPr>
        <p:spPr>
          <a:xfrm rot="-10346708" flipH="1">
            <a:off x="-752392" y="4478612"/>
            <a:ext cx="4905724" cy="1060054"/>
          </a:xfrm>
          <a:custGeom>
            <a:avLst/>
            <a:gdLst/>
            <a:ahLst/>
            <a:cxnLst/>
            <a:rect l="l" t="t" r="r" b="b"/>
            <a:pathLst>
              <a:path w="264337" h="53519" extrusionOk="0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7"/>
          <p:cNvSpPr/>
          <p:nvPr/>
        </p:nvSpPr>
        <p:spPr>
          <a:xfrm rot="5400000">
            <a:off x="1196981" y="844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7"/>
          <p:cNvSpPr/>
          <p:nvPr/>
        </p:nvSpPr>
        <p:spPr>
          <a:xfrm rot="5400000">
            <a:off x="1196219" y="4467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7"/>
          <p:cNvSpPr/>
          <p:nvPr/>
        </p:nvSpPr>
        <p:spPr>
          <a:xfrm rot="-5400000">
            <a:off x="540156" y="6913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7"/>
          <p:cNvSpPr/>
          <p:nvPr/>
        </p:nvSpPr>
        <p:spPr>
          <a:xfrm rot="5400000">
            <a:off x="540006" y="38324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sz="3000" b="1" i="0" u="none" strike="noStrike" cap="none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540000" y="1152475"/>
            <a:ext cx="806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>
            <a:spLocks noGrp="1"/>
          </p:cNvSpPr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zh-TW" dirty="0"/>
              <a:t>教育部</a:t>
            </a:r>
            <a:br>
              <a:rPr lang="zh-TW" dirty="0"/>
            </a:br>
            <a:r>
              <a:rPr lang="zh-TW" dirty="0"/>
              <a:t>中央控制平台插件</a:t>
            </a:r>
            <a:r>
              <a:rPr lang="zh-TW" altLang="en-US" dirty="0"/>
              <a:t>研習</a:t>
            </a:r>
            <a:endParaRPr dirty="0"/>
          </a:p>
        </p:txBody>
      </p:sp>
      <p:sp>
        <p:nvSpPr>
          <p:cNvPr id="159" name="Google Shape;159;p1"/>
          <p:cNvSpPr txBox="1">
            <a:spLocks noGrp="1"/>
          </p:cNvSpPr>
          <p:nvPr>
            <p:ph type="subTitle" idx="1"/>
          </p:nvPr>
        </p:nvSpPr>
        <p:spPr>
          <a:xfrm>
            <a:off x="1851610" y="3550545"/>
            <a:ext cx="5440730" cy="85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altLang="zh-TW" dirty="0"/>
              <a:t>3D</a:t>
            </a:r>
            <a:r>
              <a:rPr lang="zh-TW" altLang="en-US" dirty="0"/>
              <a:t>數位遊戲藝術職類   周雲虎 裁判長</a:t>
            </a:r>
            <a:endParaRPr lang="en-US" altLang="zh-TW" dirty="0"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altLang="zh-TW" dirty="0"/>
              <a:t>2024-12-20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(3/20)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C6221BB-EEBC-B1DF-EB06-02B39BFC1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25" y="985421"/>
            <a:ext cx="6897349" cy="386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3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(4/20)</a:t>
            </a:r>
            <a:endParaRPr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A5AF9CA-01A3-F5AF-1145-8B8A6E337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69" y="1139900"/>
            <a:ext cx="6761338" cy="356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0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(5/20)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B47F4AE-D5AB-A600-982E-FED82981D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757" y="790022"/>
            <a:ext cx="6250486" cy="435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4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(6/20)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58326CE-1A31-BD75-6523-5E9E6354E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660" y="763664"/>
            <a:ext cx="6760924" cy="425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(7/20)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D68880C-7759-FE28-C69B-5F65168DD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332" y="890070"/>
            <a:ext cx="5877838" cy="390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42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(8/20)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526E9BB9-F6B8-297C-5E1D-A55BDF2F5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577" y="822485"/>
            <a:ext cx="5780760" cy="419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(9/20)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427BD3DB-2FD4-E2E9-3595-ECFE5735A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017" y="750262"/>
            <a:ext cx="5768236" cy="443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9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(10/20)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01EF61F-8E2A-46A5-91FF-A531EBDB0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274" y="738925"/>
            <a:ext cx="5138803" cy="440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38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(11/20)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8789655-7FE0-0956-5C4C-7BDB76F6C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414" y="752466"/>
            <a:ext cx="5896628" cy="434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62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(12/20)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9B2CF7B-03F2-D236-8D91-3A022AFBA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652" y="737508"/>
            <a:ext cx="5927943" cy="440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8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"/>
          <p:cNvSpPr txBox="1">
            <a:spLocks noGrp="1"/>
          </p:cNvSpPr>
          <p:nvPr>
            <p:ph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/>
              <a:t>簡報大綱</a:t>
            </a:r>
            <a:endParaRPr/>
          </a:p>
        </p:txBody>
      </p:sp>
      <p:sp>
        <p:nvSpPr>
          <p:cNvPr id="165" name="Google Shape;165;p2"/>
          <p:cNvSpPr txBox="1">
            <a:spLocks noGrp="1"/>
          </p:cNvSpPr>
          <p:nvPr>
            <p:ph type="subTitle" idx="3"/>
          </p:nvPr>
        </p:nvSpPr>
        <p:spPr>
          <a:xfrm>
            <a:off x="2129057" y="2065045"/>
            <a:ext cx="1971214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zh-TW">
                <a:latin typeface="Microsoft JhengHei"/>
                <a:ea typeface="Microsoft JhengHei"/>
                <a:cs typeface="Microsoft JhengHei"/>
                <a:sym typeface="Microsoft JhengHei"/>
              </a:rPr>
              <a:t>插件介紹</a:t>
            </a:r>
            <a:endParaRPr/>
          </a:p>
        </p:txBody>
      </p:sp>
      <p:sp>
        <p:nvSpPr>
          <p:cNvPr id="166" name="Google Shape;166;p2"/>
          <p:cNvSpPr txBox="1">
            <a:spLocks noGrp="1"/>
          </p:cNvSpPr>
          <p:nvPr>
            <p:ph type="subTitle" idx="1"/>
          </p:nvPr>
        </p:nvSpPr>
        <p:spPr>
          <a:xfrm>
            <a:off x="4688114" y="2112670"/>
            <a:ext cx="3251200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zh-TW" dirty="0">
                <a:latin typeface="Microsoft JhengHei"/>
                <a:ea typeface="Microsoft JhengHei"/>
                <a:cs typeface="Microsoft JhengHei"/>
                <a:sym typeface="Microsoft JhengHei"/>
              </a:rPr>
              <a:t>實機</a:t>
            </a:r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操作</a:t>
            </a:r>
            <a:r>
              <a:rPr lang="zh-TW" dirty="0">
                <a:latin typeface="Microsoft JhengHei"/>
                <a:ea typeface="Microsoft JhengHei"/>
                <a:cs typeface="Microsoft JhengHei"/>
                <a:sym typeface="Microsoft JhengHei"/>
              </a:rPr>
              <a:t>演</a:t>
            </a:r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練</a:t>
            </a:r>
            <a:endParaRPr dirty="0"/>
          </a:p>
        </p:txBody>
      </p:sp>
      <p:sp>
        <p:nvSpPr>
          <p:cNvPr id="167" name="Google Shape;167;p2"/>
          <p:cNvSpPr txBox="1">
            <a:spLocks noGrp="1"/>
          </p:cNvSpPr>
          <p:nvPr>
            <p:ph type="subTitle" idx="2"/>
          </p:nvPr>
        </p:nvSpPr>
        <p:spPr>
          <a:xfrm>
            <a:off x="5035175" y="2431783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ts val="1400"/>
              <a:buNone/>
            </a:pPr>
            <a:r>
              <a:rPr lang="zh-TW" dirty="0">
                <a:latin typeface="Microsoft JhengHei"/>
                <a:ea typeface="Microsoft JhengHei"/>
                <a:cs typeface="Microsoft JhengHei"/>
                <a:sym typeface="Microsoft JhengHei"/>
              </a:rPr>
              <a:t>導入插件</a:t>
            </a:r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操作流程實作</a:t>
            </a:r>
            <a:endParaRPr dirty="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68" name="Google Shape;168;p2"/>
          <p:cNvSpPr txBox="1">
            <a:spLocks noGrp="1"/>
          </p:cNvSpPr>
          <p:nvPr>
            <p:ph type="subTitle" idx="4"/>
          </p:nvPr>
        </p:nvSpPr>
        <p:spPr>
          <a:xfrm>
            <a:off x="1456650" y="2375557"/>
            <a:ext cx="3160486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zh-TW" dirty="0"/>
              <a:t>功能、</a:t>
            </a:r>
            <a:r>
              <a:rPr lang="zh-TW" altLang="en-US" dirty="0"/>
              <a:t>資源說明、</a:t>
            </a:r>
            <a:r>
              <a:rPr lang="zh-TW" dirty="0"/>
              <a:t>使用</a:t>
            </a:r>
            <a:r>
              <a:rPr lang="zh-TW" altLang="en-US" dirty="0"/>
              <a:t>同意書</a:t>
            </a:r>
            <a:r>
              <a:rPr lang="zh-TW" dirty="0"/>
              <a:t>說明</a:t>
            </a:r>
            <a:endParaRPr dirty="0"/>
          </a:p>
        </p:txBody>
      </p:sp>
      <p:sp>
        <p:nvSpPr>
          <p:cNvPr id="169" name="Google Shape;169;p2"/>
          <p:cNvSpPr txBox="1">
            <a:spLocks noGrp="1"/>
          </p:cNvSpPr>
          <p:nvPr>
            <p:ph type="subTitle" idx="7"/>
          </p:nvPr>
        </p:nvSpPr>
        <p:spPr>
          <a:xfrm>
            <a:off x="1683658" y="3927208"/>
            <a:ext cx="3004456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實機中控驗證</a:t>
            </a:r>
            <a:endParaRPr dirty="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0" name="Google Shape;170;p2"/>
          <p:cNvSpPr txBox="1">
            <a:spLocks noGrp="1"/>
          </p:cNvSpPr>
          <p:nvPr>
            <p:ph type="subTitle" idx="8"/>
          </p:nvPr>
        </p:nvSpPr>
        <p:spPr>
          <a:xfrm>
            <a:off x="1456649" y="4246333"/>
            <a:ext cx="3309503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ts val="1400"/>
              <a:buNone/>
            </a:pPr>
            <a:r>
              <a:rPr lang="zh-TW" altLang="en-US" b="1" dirty="0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團隊進行匯出執行檔進行中控驗證</a:t>
            </a:r>
            <a:endParaRPr b="1" dirty="0">
              <a:solidFill>
                <a:srgbClr val="FF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1" name="Google Shape;171;p2"/>
          <p:cNvSpPr txBox="1">
            <a:spLocks noGrp="1"/>
          </p:cNvSpPr>
          <p:nvPr>
            <p:ph type="title" idx="9"/>
          </p:nvPr>
        </p:nvSpPr>
        <p:spPr>
          <a:xfrm>
            <a:off x="2595064" y="136718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zh-TW"/>
              <a:t>01</a:t>
            </a:r>
            <a:endParaRPr/>
          </a:p>
        </p:txBody>
      </p:sp>
      <p:sp>
        <p:nvSpPr>
          <p:cNvPr id="172" name="Google Shape;172;p2"/>
          <p:cNvSpPr txBox="1">
            <a:spLocks noGrp="1"/>
          </p:cNvSpPr>
          <p:nvPr>
            <p:ph type="title" idx="13"/>
          </p:nvPr>
        </p:nvSpPr>
        <p:spPr>
          <a:xfrm>
            <a:off x="5758650" y="141480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zh-TW" dirty="0">
                <a:solidFill>
                  <a:srgbClr val="FF0000"/>
                </a:solidFill>
              </a:rPr>
              <a:t>02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73" name="Google Shape;173;p2"/>
          <p:cNvSpPr txBox="1">
            <a:spLocks noGrp="1"/>
          </p:cNvSpPr>
          <p:nvPr>
            <p:ph type="title" idx="14"/>
          </p:nvPr>
        </p:nvSpPr>
        <p:spPr>
          <a:xfrm>
            <a:off x="2608106" y="322748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zh-TW" dirty="0">
                <a:solidFill>
                  <a:srgbClr val="FF0000"/>
                </a:solidFill>
              </a:rPr>
              <a:t>03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74" name="Google Shape;174;p2"/>
          <p:cNvSpPr txBox="1">
            <a:spLocks noGrp="1"/>
          </p:cNvSpPr>
          <p:nvPr>
            <p:ph type="subTitle" idx="7"/>
          </p:nvPr>
        </p:nvSpPr>
        <p:spPr>
          <a:xfrm>
            <a:off x="4889112" y="3927208"/>
            <a:ext cx="2839745" cy="35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zh-TW" dirty="0">
                <a:latin typeface="Microsoft JhengHei"/>
                <a:ea typeface="Microsoft JhengHei"/>
                <a:cs typeface="Microsoft JhengHei"/>
                <a:sym typeface="Microsoft JhengHei"/>
              </a:rPr>
              <a:t>未來規劃</a:t>
            </a:r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建議</a:t>
            </a:r>
            <a:endParaRPr dirty="0"/>
          </a:p>
        </p:txBody>
      </p:sp>
      <p:sp>
        <p:nvSpPr>
          <p:cNvPr id="175" name="Google Shape;175;p2"/>
          <p:cNvSpPr txBox="1">
            <a:spLocks noGrp="1"/>
          </p:cNvSpPr>
          <p:nvPr>
            <p:ph type="subTitle" idx="8"/>
          </p:nvPr>
        </p:nvSpPr>
        <p:spPr>
          <a:xfrm>
            <a:off x="5065934" y="4245183"/>
            <a:ext cx="2486100" cy="525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ts val="1400"/>
              <a:buNone/>
            </a:pPr>
            <a:r>
              <a:rPr lang="zh-TW" dirty="0">
                <a:latin typeface="Microsoft JhengHei"/>
                <a:ea typeface="Microsoft JhengHei"/>
                <a:cs typeface="Microsoft JhengHei"/>
                <a:sym typeface="Microsoft JhengHei"/>
              </a:rPr>
              <a:t>未來將繼續進行問題修正</a:t>
            </a:r>
            <a:endParaRPr dirty="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176" name="Google Shape;176;p2"/>
          <p:cNvSpPr txBox="1">
            <a:spLocks noGrp="1"/>
          </p:cNvSpPr>
          <p:nvPr>
            <p:ph type="title" idx="14"/>
          </p:nvPr>
        </p:nvSpPr>
        <p:spPr>
          <a:xfrm>
            <a:off x="5751356" y="3227483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zh-TW"/>
              <a:t>04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(13/20)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6422D544-494C-3BBF-4DBA-0058106B8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873" y="873208"/>
            <a:ext cx="7296411" cy="412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93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(14/20)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C2FA16A0-9B02-E436-10BC-4E0949CF6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946" y="720602"/>
            <a:ext cx="6497876" cy="435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78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(15/20)</a:t>
            </a:r>
            <a:endParaRPr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84685FA8-CD11-390C-69DA-001E18883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944" y="798089"/>
            <a:ext cx="6391406" cy="418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"/>
          <p:cNvSpPr txBox="1">
            <a:spLocks noGrp="1"/>
          </p:cNvSpPr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實機中控驗證</a:t>
            </a:r>
          </a:p>
        </p:txBody>
      </p:sp>
      <p:sp>
        <p:nvSpPr>
          <p:cNvPr id="262" name="Google Shape;262;p14"/>
          <p:cNvSpPr txBox="1">
            <a:spLocks noGrp="1"/>
          </p:cNvSpPr>
          <p:nvPr>
            <p:ph type="title" idx="2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zh-TW"/>
              <a:t>03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"/>
          <p:cNvSpPr txBox="1">
            <a:spLocks noGrp="1"/>
          </p:cNvSpPr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zh-TW" altLang="en-US" dirty="0">
                <a:latin typeface="Microsoft JhengHei"/>
                <a:ea typeface="Microsoft JhengHei"/>
                <a:cs typeface="Microsoft JhengHei"/>
                <a:sym typeface="Microsoft JhengHei"/>
              </a:rPr>
              <a:t>未來規劃建議</a:t>
            </a:r>
          </a:p>
        </p:txBody>
      </p:sp>
      <p:sp>
        <p:nvSpPr>
          <p:cNvPr id="274" name="Google Shape;274;p16"/>
          <p:cNvSpPr txBox="1">
            <a:spLocks noGrp="1"/>
          </p:cNvSpPr>
          <p:nvPr>
            <p:ph type="title" idx="2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zh-TW"/>
              <a:t>04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zh-TW" dirty="0"/>
              <a:t>插件介紹</a:t>
            </a:r>
            <a:endParaRPr dirty="0"/>
          </a:p>
        </p:txBody>
      </p:sp>
      <p:sp>
        <p:nvSpPr>
          <p:cNvPr id="182" name="Google Shape;182;p3"/>
          <p:cNvSpPr txBox="1">
            <a:spLocks noGrp="1"/>
          </p:cNvSpPr>
          <p:nvPr>
            <p:ph type="title" idx="2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zh-TW"/>
              <a:t>01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>
            <a:spLocks noGrp="1"/>
          </p:cNvSpPr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/>
              <a:t>教育部中控平台_功能介紹</a:t>
            </a:r>
            <a:endParaRPr/>
          </a:p>
        </p:txBody>
      </p:sp>
      <p:sp>
        <p:nvSpPr>
          <p:cNvPr id="197" name="Google Shape;197;p5"/>
          <p:cNvSpPr txBox="1"/>
          <p:nvPr/>
        </p:nvSpPr>
        <p:spPr>
          <a:xfrm>
            <a:off x="718675" y="1242527"/>
            <a:ext cx="7706400" cy="522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oto Sans Symbols"/>
              <a:buChar char="●"/>
            </a:pPr>
            <a:r>
              <a:rPr lang="zh-TW" sz="2400" b="0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　</a:t>
            </a:r>
            <a:r>
              <a:rPr lang="zh-TW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主要包含</a:t>
            </a:r>
            <a:r>
              <a:rPr lang="zh-TW" altLang="en-US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三</a:t>
            </a:r>
            <a:r>
              <a:rPr lang="zh-TW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項功能：</a:t>
            </a:r>
            <a:endParaRPr sz="2400" b="1" i="0" u="none" strike="noStrike" cap="none" dirty="0">
              <a:solidFill>
                <a:schemeClr val="dk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sp>
        <p:nvSpPr>
          <p:cNvPr id="198" name="Google Shape;198;p5"/>
          <p:cNvSpPr txBox="1"/>
          <p:nvPr/>
        </p:nvSpPr>
        <p:spPr>
          <a:xfrm>
            <a:off x="1186088" y="1918453"/>
            <a:ext cx="7324817" cy="238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+mj-lt"/>
              <a:buAutoNum type="arabicPeriod"/>
            </a:pPr>
            <a:r>
              <a:rPr lang="zh-TW" sz="1800" b="1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一對一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：VR/AR 螢幕播放功能。使用者畫面外播至中控平台，</a:t>
            </a:r>
            <a:r>
              <a:rPr lang="zh-TW" sz="1800" b="1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一個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使用者畫面對應一個中控平台。(類似於SidQuest或投影功能)</a:t>
            </a:r>
            <a:endParaRPr sz="1800" b="0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ea typeface="DFKai-SB"/>
              <a:cs typeface="Times New Roman" panose="02020603050405020304" pitchFamily="18" charset="0"/>
              <a:sym typeface="DFKai-SB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+mj-lt"/>
              <a:buAutoNum type="arabicPeriod"/>
            </a:pPr>
            <a:r>
              <a:rPr lang="zh-TW" sz="1800" b="1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一對多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：VR/AR 螢幕播放功能。使用者畫面外播至中控平台，</a:t>
            </a:r>
            <a:r>
              <a:rPr lang="zh-TW" sz="1800" b="1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多個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使用者畫面對應一個中控平台。</a:t>
            </a:r>
            <a:endParaRPr sz="1800" b="0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ea typeface="DFKai-SB"/>
              <a:cs typeface="Times New Roman" panose="02020603050405020304" pitchFamily="18" charset="0"/>
              <a:sym typeface="DFKai-SB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+mj-lt"/>
              <a:buAutoNum type="arabicPeriod"/>
            </a:pPr>
            <a:r>
              <a:rPr lang="zh-TW" sz="1800" b="1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警告功能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：中控系統可告知所選</a:t>
            </a:r>
            <a:r>
              <a:rPr lang="zh-TW" sz="1800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使用者畫面</a:t>
            </a:r>
            <a:r>
              <a:rPr lang="zh-TW" sz="1800" b="0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，進行警告與解除警告，警告內容可以讓各團隊自行設計。</a:t>
            </a:r>
            <a:endParaRPr lang="en-US" altLang="zh-TW" sz="1800" b="0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ea typeface="DFKai-SB"/>
              <a:cs typeface="Times New Roman" panose="02020603050405020304" pitchFamily="18" charset="0"/>
              <a:sym typeface="DFKai-SB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+mj-lt"/>
              <a:buAutoNum type="arabicPeriod"/>
            </a:pPr>
            <a:r>
              <a:rPr lang="zh-TW" altLang="en-US" sz="1800" b="1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相容度</a:t>
            </a:r>
            <a:r>
              <a:rPr lang="en-US" altLang="zh-TW" sz="1800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:</a:t>
            </a:r>
            <a:r>
              <a:rPr lang="zh-TW" altLang="en-US" sz="1800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 不同頭盔，不同</a:t>
            </a:r>
            <a:r>
              <a:rPr lang="en-US" altLang="zh-TW" sz="1800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VR</a:t>
            </a:r>
            <a:r>
              <a:rPr lang="zh-TW" altLang="en-US" sz="1800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教材。</a:t>
            </a:r>
            <a:endParaRPr sz="14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3429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rial"/>
              <a:buNone/>
            </a:pPr>
            <a:endParaRPr sz="1800" b="0" i="0" u="none" strike="noStrike" cap="none" dirty="0">
              <a:solidFill>
                <a:schemeClr val="dk2"/>
              </a:solidFill>
              <a:latin typeface="DFKai-SB"/>
              <a:ea typeface="DFKai-SB"/>
              <a:cs typeface="DFKai-SB"/>
              <a:sym typeface="DFKai-SB"/>
            </a:endParaRPr>
          </a:p>
        </p:txBody>
      </p:sp>
      <p:pic>
        <p:nvPicPr>
          <p:cNvPr id="2" name="Google Shape;207;p6">
            <a:extLst>
              <a:ext uri="{FF2B5EF4-FFF2-40B4-BE49-F238E27FC236}">
                <a16:creationId xmlns:a16="http://schemas.microsoft.com/office/drawing/2014/main" id="{7760808F-B852-F2A0-E661-3DEE99F0086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87823" y="935975"/>
            <a:ext cx="1823082" cy="1050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06;p6">
            <a:extLst>
              <a:ext uri="{FF2B5EF4-FFF2-40B4-BE49-F238E27FC236}">
                <a16:creationId xmlns:a16="http://schemas.microsoft.com/office/drawing/2014/main" id="{63A434DB-5F37-D886-38B3-6C0320CCD62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31366" y="3810001"/>
            <a:ext cx="1823082" cy="1107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>
            <a:spLocks noGrp="1"/>
          </p:cNvSpPr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教育部中控平台_</a:t>
            </a:r>
            <a:r>
              <a:rPr lang="zh-TW" altLang="en-US" dirty="0"/>
              <a:t>資源說明</a:t>
            </a:r>
            <a:endParaRPr dirty="0"/>
          </a:p>
        </p:txBody>
      </p:sp>
      <p:sp>
        <p:nvSpPr>
          <p:cNvPr id="197" name="Google Shape;197;p5"/>
          <p:cNvSpPr txBox="1"/>
          <p:nvPr/>
        </p:nvSpPr>
        <p:spPr>
          <a:xfrm>
            <a:off x="4165818" y="896062"/>
            <a:ext cx="4532225" cy="685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</a:pPr>
            <a:r>
              <a:rPr lang="zh-TW" altLang="en-US" sz="2400" b="1" i="0" u="none" strike="noStrike" cap="none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本次研討會提供的資源說明</a:t>
            </a:r>
            <a:r>
              <a:rPr lang="zh-TW" sz="2400" b="1" i="0" u="none" strike="noStrike" cap="none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：</a:t>
            </a:r>
            <a:endParaRPr lang="en-US" altLang="zh-TW" sz="2400" b="1" i="0" u="none" strike="noStrike" cap="none" dirty="0">
              <a:solidFill>
                <a:schemeClr val="dk2"/>
              </a:solidFill>
              <a:latin typeface="標楷體" panose="03000509000000000000" pitchFamily="65" charset="-120"/>
              <a:ea typeface="標楷體" panose="03000509000000000000" pitchFamily="65" charset="-120"/>
              <a:cs typeface="DFKai-SB"/>
              <a:sym typeface="DFKai-SB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Wingdings" panose="05000000000000000000" pitchFamily="2" charset="2"/>
              <a:buChar char="l"/>
            </a:pPr>
            <a:r>
              <a:rPr lang="zh-TW" altLang="en-US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紅框 兩類</a:t>
            </a:r>
            <a:r>
              <a:rPr lang="en-US" altLang="zh-TW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Unity</a:t>
            </a:r>
            <a:r>
              <a:rPr lang="zh-TW" altLang="en-US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版本</a:t>
            </a:r>
            <a:r>
              <a:rPr lang="en-US" altLang="zh-TW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Quest3</a:t>
            </a:r>
            <a:r>
              <a:rPr lang="zh-TW" altLang="en-US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DFKai-SB"/>
                <a:sym typeface="DFKai-SB"/>
              </a:rPr>
              <a:t>建置</a:t>
            </a:r>
            <a:endParaRPr lang="en-US" altLang="zh-TW" sz="2000" b="1" dirty="0">
              <a:solidFill>
                <a:schemeClr val="dk2"/>
              </a:solidFill>
              <a:latin typeface="標楷體" panose="03000509000000000000" pitchFamily="65" charset="-120"/>
              <a:ea typeface="標楷體" panose="03000509000000000000" pitchFamily="65" charset="-120"/>
              <a:cs typeface="DFKai-SB"/>
              <a:sym typeface="DFKai-SB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Wingdings" panose="05000000000000000000" pitchFamily="2" charset="2"/>
              <a:buChar char="l"/>
            </a:pPr>
            <a:r>
              <a:rPr lang="zh-TW" altLang="en-US" sz="2000" b="1" i="0" u="none" strike="noStrike" cap="none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DFKai-SB"/>
              </a:rPr>
              <a:t>綠框</a:t>
            </a:r>
            <a:r>
              <a:rPr lang="en-US" altLang="zh-TW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DFKai-SB"/>
              </a:rPr>
              <a:t> </a:t>
            </a:r>
            <a:r>
              <a:rPr lang="zh-TW" altLang="en-US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DFKai-SB"/>
              </a:rPr>
              <a:t>教育部中控軟體</a:t>
            </a:r>
            <a:r>
              <a:rPr lang="en-US" altLang="zh-TW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DFKai-SB"/>
              </a:rPr>
              <a:t>(V1)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Wingdings" panose="05000000000000000000" pitchFamily="2" charset="2"/>
              <a:buChar char="l"/>
            </a:pPr>
            <a:r>
              <a:rPr lang="zh-TW" altLang="en-US" sz="2000" b="1" dirty="0">
                <a:solidFill>
                  <a:schemeClr val="dk2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DFKai-SB"/>
              </a:rPr>
              <a:t>黃框 本次說明會操作說明及資源</a:t>
            </a:r>
            <a:endParaRPr sz="2000" b="1" i="0" u="none" strike="noStrike" cap="none" dirty="0">
              <a:solidFill>
                <a:schemeClr val="dk2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DFKai-SB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C534B509-BDA7-5DAC-4E40-E16B0895E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685" y="1041406"/>
            <a:ext cx="3397587" cy="351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9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>
            <a:spLocks noGrp="1"/>
          </p:cNvSpPr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教育部中控平台_</a:t>
            </a:r>
            <a:r>
              <a:rPr lang="zh-TW" altLang="en-US" dirty="0"/>
              <a:t>使用同意書說明</a:t>
            </a:r>
            <a:endParaRPr dirty="0"/>
          </a:p>
        </p:txBody>
      </p:sp>
      <p:sp>
        <p:nvSpPr>
          <p:cNvPr id="197" name="Google Shape;197;p5"/>
          <p:cNvSpPr txBox="1"/>
          <p:nvPr/>
        </p:nvSpPr>
        <p:spPr>
          <a:xfrm>
            <a:off x="326790" y="981665"/>
            <a:ext cx="5235810" cy="800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</a:pPr>
            <a:r>
              <a:rPr lang="zh-TW" altLang="en-US" sz="2400" b="1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部分</a:t>
            </a:r>
            <a:r>
              <a:rPr lang="zh-TW" altLang="en-US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中控</a:t>
            </a:r>
            <a:r>
              <a:rPr lang="zh-TW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功能</a:t>
            </a:r>
            <a:r>
              <a:rPr lang="zh-TW" altLang="en-US" sz="2400" b="1" i="0" u="none" strike="noStrike" cap="none" dirty="0">
                <a:solidFill>
                  <a:schemeClr val="dk2"/>
                </a:solidFill>
                <a:latin typeface="DFKai-SB"/>
                <a:ea typeface="DFKai-SB"/>
                <a:cs typeface="DFKai-SB"/>
                <a:sym typeface="DFKai-SB"/>
              </a:rPr>
              <a:t>使用</a:t>
            </a:r>
            <a:r>
              <a:rPr lang="en-US" altLang="zh-TW" sz="2400" b="1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Unity(FMEPT)</a:t>
            </a:r>
            <a:r>
              <a:rPr lang="zh-TW" sz="2400" b="1" i="0" u="none" strike="noStrike" cap="none" dirty="0">
                <a:solidFill>
                  <a:schemeClr val="dk2"/>
                </a:solidFill>
                <a:latin typeface="Times New Roman" panose="02020603050405020304" pitchFamily="18" charset="0"/>
                <a:ea typeface="DFKai-SB"/>
                <a:cs typeface="Times New Roman" panose="02020603050405020304" pitchFamily="18" charset="0"/>
                <a:sym typeface="DFKai-SB"/>
              </a:rPr>
              <a:t>：</a:t>
            </a:r>
            <a:endParaRPr sz="2400" b="1" i="0" u="none" strike="noStrike" cap="none" dirty="0">
              <a:solidFill>
                <a:schemeClr val="dk2"/>
              </a:solidFill>
              <a:latin typeface="Times New Roman" panose="02020603050405020304" pitchFamily="18" charset="0"/>
              <a:ea typeface="DFKai-SB"/>
              <a:cs typeface="Times New Roman" panose="02020603050405020304" pitchFamily="18" charset="0"/>
              <a:sym typeface="DFKai-SB"/>
            </a:endParaRPr>
          </a:p>
        </p:txBody>
      </p:sp>
      <p:sp>
        <p:nvSpPr>
          <p:cNvPr id="198" name="Google Shape;198;p5"/>
          <p:cNvSpPr txBox="1"/>
          <p:nvPr/>
        </p:nvSpPr>
        <p:spPr>
          <a:xfrm>
            <a:off x="377371" y="1694544"/>
            <a:ext cx="5624285" cy="2953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VR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教材開發及示範計畫所提供之「中控平台軟體插件」，僅授權供本次計畫</a:t>
            </a:r>
            <a:r>
              <a:rPr lang="en-US" altLang="zh-TW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VR</a:t>
            </a: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教材螢幕播送功能之用。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不得挪作其他用途或提供與任何第三人使用。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不得將該插件檔案以任何方式上傳網站供他人瀏覽或下載，或其他重製、改作、公開傳輸、公開播送或其他行為。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TW" altLang="en-US" sz="1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不得將此插件作為自己或他人著作之一部分。</a:t>
            </a:r>
          </a:p>
        </p:txBody>
      </p:sp>
      <p:pic>
        <p:nvPicPr>
          <p:cNvPr id="1026" name="Picture 2" descr="FMETP STREAM 3.0 | Video | Unity Asset Store">
            <a:extLst>
              <a:ext uri="{FF2B5EF4-FFF2-40B4-BE49-F238E27FC236}">
                <a16:creationId xmlns:a16="http://schemas.microsoft.com/office/drawing/2014/main" id="{ABE72405-E0DD-793D-9106-1E06B9657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029" y="1150917"/>
            <a:ext cx="2087203" cy="138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65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1"/>
          <p:cNvSpPr txBox="1">
            <a:spLocks noGrp="1"/>
          </p:cNvSpPr>
          <p:nvPr>
            <p:ph type="title"/>
          </p:nvPr>
        </p:nvSpPr>
        <p:spPr>
          <a:xfrm>
            <a:off x="1763485" y="2142975"/>
            <a:ext cx="5823857" cy="1918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zh-TW" dirty="0"/>
              <a:t>實機</a:t>
            </a:r>
            <a:r>
              <a:rPr lang="zh-TW" altLang="en-US" dirty="0"/>
              <a:t>操作</a:t>
            </a:r>
            <a:r>
              <a:rPr lang="zh-TW" dirty="0"/>
              <a:t>演</a:t>
            </a:r>
            <a:r>
              <a:rPr lang="zh-TW" altLang="en-US" dirty="0"/>
              <a:t>練</a:t>
            </a:r>
            <a:br>
              <a:rPr lang="en-US" altLang="zh-TW" dirty="0"/>
            </a:b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(PC Version)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Google Shape;244;p11"/>
          <p:cNvSpPr txBox="1">
            <a:spLocks noGrp="1"/>
          </p:cNvSpPr>
          <p:nvPr>
            <p:ph type="title" idx="2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zh-TW"/>
              <a:t>02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(1/20)</a:t>
            </a:r>
            <a:endParaRPr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5DB996DC-5C39-1A56-CCA0-9F8A7F66C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962" y="858337"/>
            <a:ext cx="5514584" cy="4208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"/>
          <p:cNvSpPr txBox="1">
            <a:spLocks noGrp="1"/>
          </p:cNvSpPr>
          <p:nvPr>
            <p:ph type="title"/>
          </p:nvPr>
        </p:nvSpPr>
        <p:spPr>
          <a:xfrm>
            <a:off x="540000" y="225389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zh-TW" dirty="0"/>
              <a:t>實機</a:t>
            </a:r>
            <a:r>
              <a:rPr lang="zh-TW" altLang="en-US" dirty="0"/>
              <a:t>操作演練</a:t>
            </a:r>
            <a:r>
              <a:rPr lang="en-US" altLang="zh-TW" dirty="0"/>
              <a:t>(2/20)</a:t>
            </a:r>
            <a:endParaRPr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0D38AE5-87C4-382F-2FC4-A32730BD3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034" y="861748"/>
            <a:ext cx="6224686" cy="424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quatic and Physical Therapy Center XL by Slidesgo">
  <a:themeElements>
    <a:clrScheme name="Simple Light">
      <a:dk1>
        <a:srgbClr val="1A4568"/>
      </a:dk1>
      <a:lt1>
        <a:srgbClr val="FFFFFF"/>
      </a:lt1>
      <a:dk2>
        <a:srgbClr val="285E89"/>
      </a:dk2>
      <a:lt2>
        <a:srgbClr val="80C9DD"/>
      </a:lt2>
      <a:accent1>
        <a:srgbClr val="285E89"/>
      </a:accent1>
      <a:accent2>
        <a:srgbClr val="9DCEDF"/>
      </a:accent2>
      <a:accent3>
        <a:srgbClr val="EFEFEF"/>
      </a:accent3>
      <a:accent4>
        <a:srgbClr val="66A5BB"/>
      </a:accent4>
      <a:accent5>
        <a:srgbClr val="EFEFEF"/>
      </a:accent5>
      <a:accent6>
        <a:srgbClr val="1A4568"/>
      </a:accent6>
      <a:hlink>
        <a:srgbClr val="285E8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478</Words>
  <Application>Microsoft Office PowerPoint</Application>
  <PresentationFormat>如螢幕大小 (16:9)</PresentationFormat>
  <Paragraphs>56</Paragraphs>
  <Slides>24</Slides>
  <Notes>24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6" baseType="lpstr">
      <vt:lpstr>Microsoft JhengHei</vt:lpstr>
      <vt:lpstr>Josefin Sans</vt:lpstr>
      <vt:lpstr>Wingdings</vt:lpstr>
      <vt:lpstr>Times New Roman</vt:lpstr>
      <vt:lpstr>Roboto Condensed Light</vt:lpstr>
      <vt:lpstr>Open Sans</vt:lpstr>
      <vt:lpstr>Anaheim</vt:lpstr>
      <vt:lpstr>Noto Sans Symbols</vt:lpstr>
      <vt:lpstr>Arial</vt:lpstr>
      <vt:lpstr>DFKai-SB</vt:lpstr>
      <vt:lpstr>DFKai-SB</vt:lpstr>
      <vt:lpstr>Aquatic and Physical Therapy Center XL by Slidesgo</vt:lpstr>
      <vt:lpstr>教育部 中央控制平台插件研習</vt:lpstr>
      <vt:lpstr>簡報大綱</vt:lpstr>
      <vt:lpstr>插件介紹</vt:lpstr>
      <vt:lpstr>教育部中控平台_功能介紹</vt:lpstr>
      <vt:lpstr>教育部中控平台_資源說明</vt:lpstr>
      <vt:lpstr>教育部中控平台_使用同意書說明</vt:lpstr>
      <vt:lpstr>實機操作演練 (PC Version)</vt:lpstr>
      <vt:lpstr>實機操作演練(1/20)</vt:lpstr>
      <vt:lpstr>實機操作演練(2/20)</vt:lpstr>
      <vt:lpstr>實機操作演練(3/20)</vt:lpstr>
      <vt:lpstr>實機操作演練(4/20)</vt:lpstr>
      <vt:lpstr>實機操作演練(5/20)</vt:lpstr>
      <vt:lpstr>實機操作演練(6/20)</vt:lpstr>
      <vt:lpstr>實機操作演練(7/20)</vt:lpstr>
      <vt:lpstr>實機操作演練(8/20)</vt:lpstr>
      <vt:lpstr>實機操作演練(9/20)</vt:lpstr>
      <vt:lpstr>實機操作演練(10/20)</vt:lpstr>
      <vt:lpstr>實機操作演練(11/20)</vt:lpstr>
      <vt:lpstr>實機操作演練(12/20)</vt:lpstr>
      <vt:lpstr>實機操作演練(13/20)</vt:lpstr>
      <vt:lpstr>實機操作演練(14/20)</vt:lpstr>
      <vt:lpstr>實機操作演練(15/20)</vt:lpstr>
      <vt:lpstr>實機中控驗證</vt:lpstr>
      <vt:lpstr>未來規劃建議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教育部 中央控制平台插件</dc:title>
  <dc:creator>User</dc:creator>
  <cp:lastModifiedBy>葉庭瑋</cp:lastModifiedBy>
  <cp:revision>17</cp:revision>
  <dcterms:modified xsi:type="dcterms:W3CDTF">2024-12-17T12:43:05Z</dcterms:modified>
</cp:coreProperties>
</file>